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75" r:id="rId18"/>
    <p:sldId id="268" r:id="rId19"/>
    <p:sldId id="269" r:id="rId20"/>
    <p:sldId id="270" r:id="rId21"/>
    <p:sldId id="271" r:id="rId22"/>
    <p:sldId id="273" r:id="rId23"/>
    <p:sldId id="276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517D5E57-3FE0-5E49-94AF-946C9F8E47BF}">
          <p14:sldIdLst>
            <p14:sldId id="256"/>
            <p14:sldId id="257"/>
            <p14:sldId id="258"/>
            <p14:sldId id="259"/>
          </p14:sldIdLst>
        </p14:section>
        <p14:section name="Body Slides" id="{3A921CCA-E9D7-D941-8E4E-9E4BC462DC76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4"/>
            <p14:sldId id="275"/>
          </p14:sldIdLst>
        </p14:section>
        <p14:section name="Section Break Slides" id="{9660CE00-F432-4D43-BA12-B216F9ACCC99}">
          <p14:sldIdLst>
            <p14:sldId id="268"/>
            <p14:sldId id="269"/>
            <p14:sldId id="270"/>
            <p14:sldId id="271"/>
          </p14:sldIdLst>
        </p14:section>
        <p14:section name="End Slides" id="{0EDA3A9E-E0CD-7B40-AC38-AB053A4B78AC}">
          <p14:sldIdLst>
            <p14:sldId id="273"/>
            <p14:sldId id="276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73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C067644D-1825-79B5-EA4E-93CD716EE0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2400" y="1822450"/>
            <a:ext cx="3200400" cy="3200400"/>
          </a:xfrm>
          <a:prstGeom prst="rect">
            <a:avLst/>
          </a:prstGeom>
          <a:blipFill>
            <a:blip r:embed="rId2"/>
            <a:stretch>
              <a:fillRect l="20" r="20"/>
            </a:stretch>
          </a:blip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B3DE0F9-1437-1230-C827-7C3D064365C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20200" y="1950250"/>
            <a:ext cx="2944800" cy="2944800"/>
          </a:xfrm>
          <a:prstGeom prst="ellipse">
            <a:avLst/>
          </a:prstGeom>
          <a:solidFill>
            <a:schemeClr val="bg1"/>
          </a:solidFill>
        </p:spPr>
        <p:txBody>
          <a:bodyPr bIns="720000" rtlCol="0" anchor="ctr" anchorCtr="1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478A46B-D8F9-AB8E-880B-47DC9EDB1598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B41F91-FD32-291B-8F16-C166D42B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691" y="2001519"/>
            <a:ext cx="7476903" cy="431073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800"/>
              </a:spcBef>
              <a:defRPr sz="1800"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defRPr sz="1800"/>
            </a:lvl3pPr>
            <a:lvl4pPr>
              <a:spcBef>
                <a:spcPts val="80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ABCD6F85-D3D2-9C00-9FBF-78E78A9565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82400" y="6667200"/>
            <a:ext cx="2109600" cy="190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8BE99-91D1-5FE2-DC80-C2F1C4B2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879" y="463801"/>
            <a:ext cx="7081807" cy="4600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67F1-4D12-F390-6F9D-138C44C23E5D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282880" y="971377"/>
            <a:ext cx="7081806" cy="460014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GB" dirty="0"/>
              <a:t>Click to add sub-heading</a:t>
            </a:r>
          </a:p>
        </p:txBody>
      </p:sp>
    </p:spTree>
    <p:extLst>
      <p:ext uri="{BB962C8B-B14F-4D97-AF65-F5344CB8AC3E}">
        <p14:creationId xmlns:p14="http://schemas.microsoft.com/office/powerpoint/2010/main" val="254274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C067644D-1825-79B5-EA4E-93CD716EE0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2400" y="1822450"/>
            <a:ext cx="3200400" cy="3200400"/>
          </a:xfrm>
          <a:prstGeom prst="rect">
            <a:avLst/>
          </a:prstGeom>
          <a:blipFill>
            <a:blip r:embed="rId2"/>
            <a:stretch>
              <a:fillRect l="20" r="20"/>
            </a:stretch>
          </a:blip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B3DE0F9-1437-1230-C827-7C3D064365C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20200" y="1950250"/>
            <a:ext cx="2944800" cy="2944800"/>
          </a:xfrm>
          <a:prstGeom prst="ellipse">
            <a:avLst/>
          </a:prstGeom>
          <a:solidFill>
            <a:schemeClr val="bg1"/>
          </a:solidFill>
        </p:spPr>
        <p:txBody>
          <a:bodyPr bIns="720000" rtlCol="0" anchor="ctr" anchorCtr="1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478A46B-D8F9-AB8E-880B-47DC9EDB1598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B41F91-FD32-291B-8F16-C166D42B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691" y="2001519"/>
            <a:ext cx="7476903" cy="431073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800"/>
              </a:spcBef>
              <a:defRPr sz="1800"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defRPr sz="1800"/>
            </a:lvl3pPr>
            <a:lvl4pPr>
              <a:spcBef>
                <a:spcPts val="80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ABCD6F85-D3D2-9C00-9FBF-78E78A9565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82400" y="6667200"/>
            <a:ext cx="2109600" cy="190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8D26A-E3A7-123E-0E3E-3ECA6520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879" y="463801"/>
            <a:ext cx="7081807" cy="4600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55CB-0ED5-05C3-90DB-4166B19EE7BC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282880" y="971377"/>
            <a:ext cx="7081806" cy="460014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GB" dirty="0"/>
              <a:t>Click to add sub-heading</a:t>
            </a:r>
          </a:p>
        </p:txBody>
      </p:sp>
    </p:spTree>
    <p:extLst>
      <p:ext uri="{BB962C8B-B14F-4D97-AF65-F5344CB8AC3E}">
        <p14:creationId xmlns:p14="http://schemas.microsoft.com/office/powerpoint/2010/main" val="4164984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2158054-D0A5-E3C9-5D6B-5570D2AC4F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999600" cy="6858000"/>
          </a:xfrm>
          <a:prstGeom prst="rect">
            <a:avLst/>
          </a:prstGeom>
          <a:blipFill>
            <a:blip r:embed="rId2"/>
            <a:stretch>
              <a:fillRect l="20" r="20"/>
            </a:stretch>
          </a:blip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FE0AE6-AC54-A503-DABF-9F2CDA91A1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92400" y="1822450"/>
            <a:ext cx="3200400" cy="3200400"/>
          </a:xfrm>
          <a:prstGeom prst="ellipse">
            <a:avLst/>
          </a:prstGeom>
          <a:solidFill>
            <a:srgbClr val="FFF4E0"/>
          </a:solid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08757415-635A-89CB-FA59-C9BA349CB0D5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275A99-56FE-0DAC-48AA-D0E73FF3B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691" y="2001519"/>
            <a:ext cx="7476903" cy="431073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800"/>
              </a:spcBef>
              <a:defRPr sz="1800"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defRPr sz="1800"/>
            </a:lvl3pPr>
            <a:lvl4pPr>
              <a:spcBef>
                <a:spcPts val="80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CBEF767-DC2B-5BD4-E015-602EA21C1B1B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20200" y="1950250"/>
            <a:ext cx="2944800" cy="2944800"/>
          </a:xfrm>
          <a:prstGeom prst="ellipse">
            <a:avLst/>
          </a:prstGeom>
          <a:solidFill>
            <a:schemeClr val="bg1"/>
          </a:solidFill>
        </p:spPr>
        <p:txBody>
          <a:bodyPr bIns="720000" rtlCol="0" anchor="ctr" anchorCtr="1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183BA9E8-2100-F7D3-C8C3-141A47AF8D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082400" y="6667200"/>
            <a:ext cx="2109600" cy="190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047658-FA65-9248-99A0-B36E70C0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879" y="463801"/>
            <a:ext cx="7081807" cy="4600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BD4B07-0B29-C7B8-8BE4-BACEA561547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282880" y="971377"/>
            <a:ext cx="7081806" cy="460014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GB" dirty="0"/>
              <a:t>Click to add sub-heading</a:t>
            </a:r>
          </a:p>
        </p:txBody>
      </p:sp>
    </p:spTree>
    <p:extLst>
      <p:ext uri="{BB962C8B-B14F-4D97-AF65-F5344CB8AC3E}">
        <p14:creationId xmlns:p14="http://schemas.microsoft.com/office/powerpoint/2010/main" val="313943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64143B68-80B6-187F-19B4-939492CB9A47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096152" y="5767249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917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5EE986FE-548E-41B6-B720-3E395AA16CD6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096152" y="5767249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027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F11754-0F27-DCF3-D709-04B481A3F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457" y="721501"/>
            <a:ext cx="5083839" cy="4165544"/>
          </a:xfrm>
        </p:spPr>
        <p:txBody>
          <a:bodyPr anchor="ctr" anchorCtr="0"/>
          <a:lstStyle>
            <a:lvl1pPr>
              <a:defRPr sz="4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section title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5EE986FE-548E-41B6-B720-3E395AA16CD6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489198B-9D44-0B49-2026-693FF2D062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457" y="5225143"/>
            <a:ext cx="4282999" cy="1302931"/>
          </a:xfrm>
        </p:spPr>
        <p:txBody>
          <a:bodyPr anchor="b" anchorCtr="0"/>
          <a:lstStyle>
            <a:lvl1pPr>
              <a:spcBef>
                <a:spcPts val="1000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200025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5EE986FE-548E-41B6-B720-3E395AA16CD6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489198B-9D44-0B49-2026-693FF2D062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457" y="5225143"/>
            <a:ext cx="4282999" cy="1302931"/>
          </a:xfrm>
        </p:spPr>
        <p:txBody>
          <a:bodyPr anchor="b" anchorCtr="0"/>
          <a:lstStyle>
            <a:lvl1pPr>
              <a:spcBef>
                <a:spcPts val="1000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sub-title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D0386A-846D-1323-7DA8-2736481F8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457" y="721501"/>
            <a:ext cx="5083839" cy="4165544"/>
          </a:xfrm>
        </p:spPr>
        <p:txBody>
          <a:bodyPr anchor="ctr" anchorCtr="0"/>
          <a:lstStyle>
            <a:lvl1pPr>
              <a:defRPr sz="4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6919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5EE986FE-548E-41B6-B720-3E395AA16CD6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489198B-9D44-0B49-2026-693FF2D062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457" y="5225143"/>
            <a:ext cx="4282999" cy="1302931"/>
          </a:xfrm>
        </p:spPr>
        <p:txBody>
          <a:bodyPr anchor="b" anchorCtr="0"/>
          <a:lstStyle>
            <a:lvl1pPr>
              <a:spcBef>
                <a:spcPts val="1000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sub-title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48FAD2-F02C-B420-04AE-EAAFAD0BDE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457" y="721501"/>
            <a:ext cx="5083839" cy="4165544"/>
          </a:xfrm>
        </p:spPr>
        <p:txBody>
          <a:bodyPr anchor="ctr" anchorCtr="0"/>
          <a:lstStyle>
            <a:lvl1pPr>
              <a:defRPr sz="4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41780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5EE986FE-548E-41B6-B720-3E395AA16CD6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489198B-9D44-0B49-2026-693FF2D062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457" y="5225143"/>
            <a:ext cx="4282999" cy="1302931"/>
          </a:xfrm>
        </p:spPr>
        <p:txBody>
          <a:bodyPr anchor="b" anchorCtr="0"/>
          <a:lstStyle>
            <a:lvl1pPr>
              <a:spcBef>
                <a:spcPts val="1000"/>
              </a:spcBef>
              <a:defRPr sz="2000">
                <a:solidFill>
                  <a:srgbClr val="FFF4E0"/>
                </a:solidFill>
              </a:defRPr>
            </a:lvl1pPr>
            <a:lvl2pPr>
              <a:spcBef>
                <a:spcPts val="1000"/>
              </a:spcBef>
              <a:defRPr sz="2400">
                <a:solidFill>
                  <a:srgbClr val="FFF4E0"/>
                </a:solidFill>
              </a:defRPr>
            </a:lvl2pPr>
            <a:lvl3pPr>
              <a:defRPr sz="2400">
                <a:solidFill>
                  <a:srgbClr val="FFF4E0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sub-title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221271-43EB-2C62-5A1B-357221788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457" y="721501"/>
            <a:ext cx="5083839" cy="4165544"/>
          </a:xfrm>
        </p:spPr>
        <p:txBody>
          <a:bodyPr anchor="ctr" anchorCtr="0"/>
          <a:lstStyle>
            <a:lvl1pPr>
              <a:defRPr sz="4200" b="0">
                <a:solidFill>
                  <a:srgbClr val="FFF4E0"/>
                </a:solidFill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83947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A15C13D2-7A43-CE43-CCE5-155BBEA023B1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04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E9E3-26E7-BED5-2977-3A6F452C9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457" y="2386537"/>
            <a:ext cx="5241703" cy="2663082"/>
          </a:xfrm>
        </p:spPr>
        <p:txBody>
          <a:bodyPr anchor="t" anchorCtr="0"/>
          <a:lstStyle>
            <a:lvl1pPr>
              <a:lnSpc>
                <a:spcPct val="95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2D2509-0CE6-523C-934E-A4054B03A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457" y="5540142"/>
            <a:ext cx="5241702" cy="987932"/>
          </a:xfrm>
        </p:spPr>
        <p:txBody>
          <a:bodyPr anchor="b" anchorCtr="0"/>
          <a:lstStyle>
            <a:lvl1pPr>
              <a:spcBef>
                <a:spcPts val="1000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sub-title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5DED1-02CA-20D8-5D0B-302308040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905500" y="0"/>
            <a:ext cx="6286500" cy="68579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182D803-C43A-72E3-B2CE-CFC73F9E24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457" y="364364"/>
            <a:ext cx="2061155" cy="46765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B87353C-D856-DAF5-2563-45AE9E9615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904" y="374267"/>
            <a:ext cx="1853308" cy="467657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FFD9781E-2D05-9EF2-B30E-0837EBC79F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222800" y="5867999"/>
            <a:ext cx="1969200" cy="9900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01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n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A15C13D2-7A43-CE43-CCE5-155BBEA023B1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096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D887F5-DEB4-E9B6-3789-0A75383EE3C2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86112" y="4863993"/>
            <a:ext cx="5330594" cy="1515334"/>
          </a:xfrm>
        </p:spPr>
        <p:txBody>
          <a:bodyPr anchor="b" anchorCtr="0"/>
          <a:lstStyle>
            <a:lvl1pPr>
              <a:spcBef>
                <a:spcPts val="600"/>
              </a:spcBef>
              <a:defRPr sz="1800">
                <a:solidFill>
                  <a:srgbClr val="FFF4E0"/>
                </a:solidFill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rgbClr val="FFF4E0"/>
                </a:solidFill>
              </a:defRPr>
            </a:lvl3pPr>
            <a:lvl4pPr>
              <a:spcBef>
                <a:spcPts val="800"/>
              </a:spcBef>
              <a:defRPr sz="1600">
                <a:solidFill>
                  <a:srgbClr val="FFF4E0"/>
                </a:solidFill>
              </a:defRPr>
            </a:lvl4pPr>
            <a:lvl5pPr>
              <a:defRPr>
                <a:solidFill>
                  <a:srgbClr val="FFF4E0"/>
                </a:solidFill>
              </a:defRPr>
            </a:lvl5pPr>
            <a:lvl6pPr>
              <a:defRPr>
                <a:solidFill>
                  <a:srgbClr val="FFF4E0"/>
                </a:solidFill>
              </a:defRPr>
            </a:lvl6pPr>
            <a:lvl7pPr>
              <a:defRPr>
                <a:solidFill>
                  <a:srgbClr val="FFF4E0"/>
                </a:solidFill>
              </a:defRPr>
            </a:lvl7pPr>
          </a:lstStyle>
          <a:p>
            <a:pPr lvl="0"/>
            <a:r>
              <a:rPr lang="en-GB" dirty="0"/>
              <a:t>Click to add presenter details</a:t>
            </a:r>
          </a:p>
        </p:txBody>
      </p:sp>
    </p:spTree>
    <p:extLst>
      <p:ext uri="{BB962C8B-B14F-4D97-AF65-F5344CB8AC3E}">
        <p14:creationId xmlns:p14="http://schemas.microsoft.com/office/powerpoint/2010/main" val="2307761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892F46E1-8DF1-E3FB-B1C9-7167562F55B3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2931DC2-9FA9-8A94-7530-D28BD21FD6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82400" y="6667200"/>
            <a:ext cx="2109600" cy="1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13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8F5085E9-1EFC-75E5-6F1F-3A23E7FD386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05499" y="0"/>
            <a:ext cx="6285600" cy="6858000"/>
          </a:xfrm>
          <a:prstGeom prst="rect">
            <a:avLst/>
          </a:prstGeom>
          <a:blipFill>
            <a:blip r:embed="rId2"/>
            <a:stretch>
              <a:fillRect l="-1343" t="-619" r="-4140" b="-619"/>
            </a:stretch>
          </a:blip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2D2509-0CE6-523C-934E-A4054B03A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457" y="5540142"/>
            <a:ext cx="5241702" cy="987932"/>
          </a:xfrm>
        </p:spPr>
        <p:txBody>
          <a:bodyPr anchor="b" anchorCtr="0"/>
          <a:lstStyle>
            <a:lvl1pPr>
              <a:spcBef>
                <a:spcPts val="1000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sub-title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182D803-C43A-72E3-B2CE-CFC73F9E24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457" y="364364"/>
            <a:ext cx="2061155" cy="46765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B87353C-D856-DAF5-2563-45AE9E9615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904" y="374267"/>
            <a:ext cx="1853308" cy="467657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8641C232-BAC3-626F-C444-4247CD62AB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222800" y="5867999"/>
            <a:ext cx="1969200" cy="9900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014A9A4B-1B4B-D64E-EC61-953CF08938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4598" y="0"/>
            <a:ext cx="4636800" cy="28575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2AD0E1-6371-3993-A88E-BF12B22F5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457" y="2386537"/>
            <a:ext cx="5241703" cy="2663082"/>
          </a:xfrm>
        </p:spPr>
        <p:txBody>
          <a:bodyPr anchor="t" anchorCtr="0"/>
          <a:lstStyle>
            <a:lvl1pPr>
              <a:lnSpc>
                <a:spcPct val="95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6303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8F5085E9-1EFC-75E5-6F1F-3A23E7FD386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05499" y="0"/>
            <a:ext cx="6285600" cy="6858000"/>
          </a:xfrm>
          <a:prstGeom prst="rect">
            <a:avLst/>
          </a:prstGeom>
          <a:blipFill>
            <a:blip r:embed="rId2"/>
            <a:stretch>
              <a:fillRect l="-1343" t="-619" r="-4140" b="-619"/>
            </a:stretch>
          </a:blip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2D2509-0CE6-523C-934E-A4054B03A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457" y="5540142"/>
            <a:ext cx="5241702" cy="987932"/>
          </a:xfrm>
        </p:spPr>
        <p:txBody>
          <a:bodyPr anchor="b" anchorCtr="0"/>
          <a:lstStyle>
            <a:lvl1pPr>
              <a:spcBef>
                <a:spcPts val="1000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sub-title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182D803-C43A-72E3-B2CE-CFC73F9E24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457" y="364364"/>
            <a:ext cx="2061155" cy="46765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B87353C-D856-DAF5-2563-45AE9E9615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5904" y="374267"/>
            <a:ext cx="1853308" cy="467657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8641C232-BAC3-626F-C444-4247CD62AB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222800" y="5867999"/>
            <a:ext cx="1969200" cy="9900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014A9A4B-1B4B-D64E-EC61-953CF08938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62904" y="0"/>
            <a:ext cx="3758400" cy="27684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9576D4-5AC3-9E20-A6B7-FF5E8AF76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457" y="2386537"/>
            <a:ext cx="5241703" cy="2663082"/>
          </a:xfrm>
        </p:spPr>
        <p:txBody>
          <a:bodyPr anchor="t" anchorCtr="0"/>
          <a:lstStyle>
            <a:lvl1pPr>
              <a:lnSpc>
                <a:spcPct val="95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4797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E03E-9670-1D21-9380-481AC5A1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68" y="463801"/>
            <a:ext cx="10811844" cy="4600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9A34-FC7A-C12E-CB12-C3C6F565E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1" y="2001519"/>
            <a:ext cx="11171806" cy="4310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892F46E1-8DF1-E3FB-B1C9-7167562F55B3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D887F5-DEB4-E9B6-3789-0A75383EE3C2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90369" y="971377"/>
            <a:ext cx="10811844" cy="460014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GB" dirty="0"/>
              <a:t>Click to add sub-heading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2931DC2-9FA9-8A94-7530-D28BD21FD6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82400" y="6667200"/>
            <a:ext cx="2109600" cy="1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63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E03E-9670-1D21-9380-481AC5A1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68" y="463801"/>
            <a:ext cx="10811844" cy="4600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9A34-FC7A-C12E-CB12-C3C6F565E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1" y="2001519"/>
            <a:ext cx="5400000" cy="4310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892F46E1-8DF1-E3FB-B1C9-7167562F55B3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D887F5-DEB4-E9B6-3789-0A75383EE3C2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90369" y="971377"/>
            <a:ext cx="10811844" cy="460014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GB" dirty="0"/>
              <a:t>Click to add sub-heading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2931DC2-9FA9-8A94-7530-D28BD21FD6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82400" y="6667200"/>
            <a:ext cx="2109600" cy="1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8E2EFD-A08B-B18A-3811-83CAEB579FC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263117" y="2001520"/>
            <a:ext cx="5400000" cy="4310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85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2158054-D0A5-E3C9-5D6B-5570D2AC4F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5470" y="0"/>
            <a:ext cx="3999600" cy="6858000"/>
          </a:xfrm>
          <a:prstGeom prst="rect">
            <a:avLst/>
          </a:prstGeom>
          <a:blipFill>
            <a:blip r:embed="rId2"/>
            <a:stretch>
              <a:fillRect l="20" r="20"/>
            </a:stretch>
          </a:blip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F4EBD-80FF-F7B8-0602-52277317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68" y="463801"/>
            <a:ext cx="7173593" cy="4600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469B3-118C-607D-F455-DC7AB0DED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1" y="2001519"/>
            <a:ext cx="7173594" cy="4310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8B5AC1-8CFF-BABC-4A80-66A43258357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90369" y="971377"/>
            <a:ext cx="7173593" cy="460014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GB" dirty="0"/>
              <a:t>Click to add sub-heading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08757415-635A-89CB-FA59-C9BA349CB0D5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651C802A-B479-D207-EFAB-DA4D64492FB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92516" y="0"/>
            <a:ext cx="3351600" cy="2260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86135CE1-F27E-B4F7-1941-0071320C419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541000" y="5803200"/>
            <a:ext cx="1651000" cy="1054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31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2158054-D0A5-E3C9-5D6B-5570D2AC4F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999600" cy="6858000"/>
          </a:xfrm>
          <a:prstGeom prst="rect">
            <a:avLst/>
          </a:prstGeom>
          <a:blipFill>
            <a:blip r:embed="rId2"/>
            <a:stretch>
              <a:fillRect l="20" r="20"/>
            </a:stretch>
          </a:blip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F4EBD-80FF-F7B8-0602-52277317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879" y="463801"/>
            <a:ext cx="7476904" cy="4600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469B3-118C-607D-F455-DC7AB0DED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691" y="2001519"/>
            <a:ext cx="7476903" cy="4310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8B5AC1-8CFF-BABC-4A80-66A43258357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282880" y="971377"/>
            <a:ext cx="7476904" cy="460014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GB" dirty="0"/>
              <a:t>Click to add sub-heading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08757415-635A-89CB-FA59-C9BA349CB0D5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651C802A-B479-D207-EFAB-DA4D64492FB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2216" y="0"/>
            <a:ext cx="2743200" cy="1281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86135CE1-F27E-B4F7-1941-0071320C419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4773600"/>
            <a:ext cx="1346400" cy="2084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36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C067644D-1825-79B5-EA4E-93CD716EE0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2400" y="1822450"/>
            <a:ext cx="3200400" cy="3200400"/>
          </a:xfrm>
          <a:prstGeom prst="rect">
            <a:avLst/>
          </a:prstGeom>
          <a:blipFill>
            <a:blip r:embed="rId2"/>
            <a:stretch>
              <a:fillRect l="20" r="20"/>
            </a:stretch>
          </a:blip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B3DE0F9-1437-1230-C827-7C3D064365C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20200" y="1950250"/>
            <a:ext cx="2944800" cy="2944800"/>
          </a:xfrm>
          <a:prstGeom prst="ellipse">
            <a:avLst/>
          </a:prstGeom>
          <a:solidFill>
            <a:schemeClr val="bg1"/>
          </a:solidFill>
        </p:spPr>
        <p:txBody>
          <a:bodyPr bIns="720000" rtlCol="0" anchor="ctr" anchorCtr="1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51EEA11-9863-8E20-B42D-B56570CC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879" y="463801"/>
            <a:ext cx="7081807" cy="4600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3F2426-9A22-C1D5-819F-DF10AFF335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282880" y="971377"/>
            <a:ext cx="7081806" cy="460014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GB" dirty="0"/>
              <a:t>Click to add sub-heading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478A46B-D8F9-AB8E-880B-47DC9EDB1598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1472670" y="303901"/>
            <a:ext cx="417600" cy="4176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B41F91-FD32-291B-8F16-C166D42B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691" y="2001519"/>
            <a:ext cx="7476903" cy="431073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800"/>
              </a:spcBef>
              <a:defRPr sz="1800"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defRPr sz="1800"/>
            </a:lvl3pPr>
            <a:lvl4pPr>
              <a:spcBef>
                <a:spcPts val="80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ABCD6F85-D3D2-9C00-9FBF-78E78A9565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82400" y="6667200"/>
            <a:ext cx="2109600" cy="190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00" b="1">
                <a:noFill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00" b="0" i="0">
                <a:noFill/>
                <a:latin typeface="+mn-lt"/>
              </a:defRPr>
            </a:lvl5pPr>
            <a:lvl6pPr marL="0" indent="0">
              <a:lnSpc>
                <a:spcPct val="110000"/>
              </a:lnSpc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i="0">
                <a:noFill/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31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128A5-E238-E220-EA25-11BAF3B5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87" y="422760"/>
            <a:ext cx="10861250" cy="5787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D870F-9B07-D5C3-E66F-A9426DE7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687" y="1708879"/>
            <a:ext cx="10861250" cy="44745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47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  <p:sldLayoutId id="2147483672" r:id="rId3"/>
    <p:sldLayoutId id="2147483673" r:id="rId4"/>
    <p:sldLayoutId id="2147483653" r:id="rId5"/>
    <p:sldLayoutId id="2147483674" r:id="rId6"/>
    <p:sldLayoutId id="2147483675" r:id="rId7"/>
    <p:sldLayoutId id="2147483676" r:id="rId8"/>
    <p:sldLayoutId id="2147483662" r:id="rId9"/>
    <p:sldLayoutId id="2147483682" r:id="rId10"/>
    <p:sldLayoutId id="2147483683" r:id="rId11"/>
    <p:sldLayoutId id="2147483678" r:id="rId12"/>
    <p:sldLayoutId id="2147483686" r:id="rId13"/>
    <p:sldLayoutId id="2147483687" r:id="rId14"/>
    <p:sldLayoutId id="2147483664" r:id="rId15"/>
    <p:sldLayoutId id="2147483679" r:id="rId16"/>
    <p:sldLayoutId id="2147483680" r:id="rId17"/>
    <p:sldLayoutId id="2147483681" r:id="rId18"/>
    <p:sldLayoutId id="2147483684" r:id="rId19"/>
    <p:sldLayoutId id="2147483688" r:id="rId20"/>
    <p:sldLayoutId id="2147483668" r:id="rId21"/>
    <p:sldLayoutId id="2147483685" r:id="rId22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6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" indent="-270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8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28E6630-2DF6-5B3E-9270-FC627999AD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79CA9C6-E883-BE87-6234-8858DF89C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909C6D-68D4-D346-FB3E-7432B741DD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7587B6-8D9D-ECB2-881B-0B97E1203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691" y="2001519"/>
            <a:ext cx="7476903" cy="4310736"/>
          </a:xfrm>
        </p:spPr>
        <p:txBody>
          <a:bodyPr/>
          <a:lstStyle/>
          <a:p>
            <a:r>
              <a:rPr lang="en-US" dirty="0"/>
              <a:t>Nulla at </a:t>
            </a:r>
            <a:r>
              <a:rPr lang="en-US" dirty="0" err="1"/>
              <a:t>justo</a:t>
            </a:r>
            <a:r>
              <a:rPr lang="en-US" dirty="0"/>
              <a:t> in nisi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non nisi non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gravida ipsum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/>
              <a:t>Nulla </a:t>
            </a:r>
            <a:r>
              <a:rPr lang="en-US" dirty="0" err="1"/>
              <a:t>consectetur</a:t>
            </a:r>
            <a:r>
              <a:rPr lang="en-US" dirty="0"/>
              <a:t> ex </a:t>
            </a:r>
            <a:r>
              <a:rPr lang="en-US" dirty="0" err="1"/>
              <a:t>eu</a:t>
            </a:r>
            <a:r>
              <a:rPr lang="en-US" dirty="0"/>
              <a:t> lorem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Nam </a:t>
            </a:r>
            <a:r>
              <a:rPr lang="en-US" dirty="0" err="1"/>
              <a:t>purus</a:t>
            </a:r>
            <a:r>
              <a:rPr lang="en-US" dirty="0"/>
              <a:t> dolor, gravida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dignissim</a:t>
            </a:r>
            <a:r>
              <a:rPr lang="en-US" dirty="0"/>
              <a:t> nec </a:t>
            </a:r>
            <a:r>
              <a:rPr lang="en-US" dirty="0" err="1"/>
              <a:t>quam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elementum</a:t>
            </a:r>
            <a:r>
              <a:rPr lang="en-US" dirty="0"/>
              <a:t> maximus nisi, vestibulum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vel. </a:t>
            </a:r>
            <a:r>
              <a:rPr lang="en-US" dirty="0" err="1"/>
              <a:t>Suspendisse</a:t>
            </a:r>
            <a:r>
              <a:rPr lang="en-US" dirty="0"/>
              <a:t> cursus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fringilla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Name and title</a:t>
            </a:r>
            <a:br>
              <a:rPr lang="en-US" dirty="0"/>
            </a:br>
            <a:r>
              <a:rPr lang="en-US" dirty="0"/>
              <a:t>Position, organisation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B9A1D0-3E6C-8B7F-EFAF-C2E7C5F923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0F01F4A-983A-8A48-A3E5-D679B04B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3F2441F-C206-BB28-6132-AAB7392F9FD3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0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FB8635F-64F3-45EB-9371-701714390D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77316F-E0BF-DA47-2305-AAF544278C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81E6167-5CAE-6337-E6CB-4D7FFE4478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D4E6AB-2C2D-F4F2-E328-508EF415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691" y="2001519"/>
            <a:ext cx="7476903" cy="4310736"/>
          </a:xfrm>
        </p:spPr>
        <p:txBody>
          <a:bodyPr/>
          <a:lstStyle/>
          <a:p>
            <a:r>
              <a:rPr lang="en-US" dirty="0"/>
              <a:t>Nulla at </a:t>
            </a:r>
            <a:r>
              <a:rPr lang="en-US" dirty="0" err="1"/>
              <a:t>justo</a:t>
            </a:r>
            <a:r>
              <a:rPr lang="en-US" dirty="0"/>
              <a:t> in nisi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non nisi non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gravida ipsum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/>
              <a:t>Nulla </a:t>
            </a:r>
            <a:r>
              <a:rPr lang="en-US" dirty="0" err="1"/>
              <a:t>consectetur</a:t>
            </a:r>
            <a:r>
              <a:rPr lang="en-US" dirty="0"/>
              <a:t> ex </a:t>
            </a:r>
            <a:r>
              <a:rPr lang="en-US" dirty="0" err="1"/>
              <a:t>eu</a:t>
            </a:r>
            <a:r>
              <a:rPr lang="en-US" dirty="0"/>
              <a:t> lorem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Nam </a:t>
            </a:r>
            <a:r>
              <a:rPr lang="en-US" dirty="0" err="1"/>
              <a:t>purus</a:t>
            </a:r>
            <a:r>
              <a:rPr lang="en-US" dirty="0"/>
              <a:t> dolor, gravida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dignissim</a:t>
            </a:r>
            <a:r>
              <a:rPr lang="en-US" dirty="0"/>
              <a:t> nec </a:t>
            </a:r>
            <a:r>
              <a:rPr lang="en-US" dirty="0" err="1"/>
              <a:t>quam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elementum</a:t>
            </a:r>
            <a:r>
              <a:rPr lang="en-US" dirty="0"/>
              <a:t> maximus nisi, vestibulum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vel. </a:t>
            </a:r>
            <a:r>
              <a:rPr lang="en-US" dirty="0" err="1"/>
              <a:t>Suspendisse</a:t>
            </a:r>
            <a:r>
              <a:rPr lang="en-US" dirty="0"/>
              <a:t> cursus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fringilla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Name and title</a:t>
            </a:r>
            <a:br>
              <a:rPr lang="en-US" dirty="0"/>
            </a:br>
            <a:r>
              <a:rPr lang="en-US" dirty="0"/>
              <a:t>Position, organisation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81088B-7B53-8511-1F5C-C8D00EDDED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A16D78-73ED-AD11-CD8E-B0046740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02A0EA8-7D4F-70BD-DFB3-AA5FD9C1C416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CC4003E-F73F-7452-E431-D9E82DAABAA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C86F7-D81B-DB09-240C-E49BACA7A9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3BEBA7-C184-1EE6-D001-E09CF69F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879" y="463801"/>
            <a:ext cx="7476904" cy="4600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22123F-0716-C2C4-B36C-7B7AB4771E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82880" y="971377"/>
            <a:ext cx="7476904" cy="46001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FAEFE-6903-D95C-A463-C4130D261C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506C7B-FE8E-5784-D53B-A2230CE79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Nulla at </a:t>
            </a:r>
            <a:r>
              <a:rPr lang="en-US" dirty="0" err="1"/>
              <a:t>justo</a:t>
            </a:r>
            <a:r>
              <a:rPr lang="en-US" dirty="0"/>
              <a:t> in nisi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non nisi non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gravida ipsum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/>
              <a:t>Nulla </a:t>
            </a:r>
            <a:r>
              <a:rPr lang="en-US" dirty="0" err="1"/>
              <a:t>consectetur</a:t>
            </a:r>
            <a:r>
              <a:rPr lang="en-US" dirty="0"/>
              <a:t> ex </a:t>
            </a:r>
            <a:r>
              <a:rPr lang="en-US" dirty="0" err="1"/>
              <a:t>eu</a:t>
            </a:r>
            <a:r>
              <a:rPr lang="en-US" dirty="0"/>
              <a:t> lorem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Nam </a:t>
            </a:r>
            <a:r>
              <a:rPr lang="en-US" dirty="0" err="1"/>
              <a:t>purus</a:t>
            </a:r>
            <a:r>
              <a:rPr lang="en-US" dirty="0"/>
              <a:t> dolor, gravida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dignissim</a:t>
            </a:r>
            <a:r>
              <a:rPr lang="en-US" dirty="0"/>
              <a:t> nec </a:t>
            </a:r>
            <a:r>
              <a:rPr lang="en-US" dirty="0" err="1"/>
              <a:t>quam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elementum</a:t>
            </a:r>
            <a:r>
              <a:rPr lang="en-US" dirty="0"/>
              <a:t> maximus nisi, vestibulum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vel. </a:t>
            </a:r>
            <a:r>
              <a:rPr lang="en-US" dirty="0" err="1"/>
              <a:t>Suspendisse</a:t>
            </a:r>
            <a:r>
              <a:rPr lang="en-US" dirty="0"/>
              <a:t> cursus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fringilla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Name and title</a:t>
            </a:r>
            <a:br>
              <a:rPr lang="en-US" dirty="0"/>
            </a:br>
            <a:r>
              <a:rPr lang="en-US" dirty="0"/>
              <a:t>Position, organisation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6B1696-4C2A-62A5-BA36-7CA0DDB1BF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4CB2AD-43AE-5234-4929-C92ADBFBDA4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0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B44DE-D158-A65B-DC9E-9043E1F633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8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CF740-3B4B-83D8-E4DB-27FF03E8D7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D648-D0FB-6A62-EB08-6BCBC6C6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C9C47-C7F7-055D-5D0A-3EDB7387D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8F25F-31F8-3FDD-A150-6E81FFE11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4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1D07FA-8ED6-1DDE-7847-A43E9EBCB3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D0F6FA-ADEE-F605-225C-3ABFCDDC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F93AF9-A501-3F45-BBD2-1358ADA0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0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49512D-AE94-2DF5-CF06-A9BE3CD844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F72D05-BD92-30B3-7DFB-6E0A548F9C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0613F-D677-8482-4BBA-71B3E4E8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76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F95768-768A-2311-5521-819BE29320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0BEBE8-1A87-7553-9DF2-C20A725EE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B2D242-DC4B-C5D3-C2A6-67D81372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8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C7AFC-FC43-47B3-A9F2-4EE1788A0B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2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9AD6-DEB3-9053-DAC5-E1C2DC6A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4F8C9-FAD4-6BAB-2C9A-7AB697B06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1F4E9-803B-5A7B-D454-49C46B2B64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32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0905E7-8B1A-2111-08A8-31E57031EC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03BC2D-E516-A3CB-6C5F-51B35B7B1CCB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9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C599C9D-AF2D-1422-CB67-5E253F6A2F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2DC92-A70A-73C2-E004-8D5FE0B21D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5EB51-9E94-381D-0B8D-C5F8BA0614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980A6-EF7F-1B6E-93EE-A1CED972CE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299EF0-B13A-4475-950A-F9CAE97B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4E298FE-7F3E-35A8-1B1D-3621AAAE65B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6A03B-4A61-29EA-34BD-D3B0461713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07F08-C868-3F26-C1F6-779CD552A7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A5AC3E-35E4-86B7-407C-C13E47635D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C5B0C9-E972-863B-4DC0-56619141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43B4-2298-3820-2956-DDB3C78F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5E98-45FF-3826-F29E-639BD7F2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917AB-5B6A-ACA7-EA25-A84F68028B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829AF2-8FD6-A231-1541-BD0B03252D90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7B6A4-B544-A93F-24D2-832CBB3DFA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441C-41E1-A772-3BC2-D72673BC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72940-CEAD-D268-146D-5E8950FC7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B3ED2-78B0-7BDD-FA7C-02D8F650F3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F9DA5-F893-0CD6-B7B0-0894052140F0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06D7AB-B09F-444D-95AA-48D72689D9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BD51FF-2AED-9963-5CA8-1DE9CC5A6613}"/>
              </a:ext>
            </a:extLst>
          </p:cNvPr>
          <p:cNvSpPr>
            <a:spLocks noGrp="1"/>
          </p:cNvSpPr>
          <p:nvPr>
            <p:ph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5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D1DBCF-A3EE-D137-0357-C212EF0422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851569-B837-FF23-E419-74629FDC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CC7FB-DDED-CCA8-CF87-7DEE26F31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1" y="2001519"/>
            <a:ext cx="7173594" cy="431073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62B41C-85ED-399A-2E20-D9F94C1E17DE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31178C-3F8A-357F-B41F-79EF21181E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0DC630-E5F7-0E82-603E-20AF7941BA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EB38C2-0036-C3A7-3AA3-EEBCBE74B71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9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38D2FFE-55D1-4B67-AED9-0EB58E27E8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5AF11F-7C93-05DA-6183-74A01646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D99AF-F559-89F9-F9ED-5E3526331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5B825F-E3A3-A67F-1139-72E2D3EA0D5E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C1EC91-DF96-8A02-2522-CB65E7E14E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5416EE-7ABB-E0D7-E7BC-3619B7C2E4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CE10D6-9D62-9149-E769-DC0B7D357F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3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68652DC-1869-73B5-334C-363FC77A9A9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53962-084C-2085-CE88-10D39F4414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3EEC78-8FE1-A4BE-B8E2-F17492BD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09471-E219-46BE-3608-8B22269346E6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5D35EA-CF07-18BE-5A8E-ACFB47941D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987460-E724-6C75-F006-A1F701B68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Nulla at </a:t>
            </a:r>
            <a:r>
              <a:rPr lang="en-US" dirty="0" err="1"/>
              <a:t>justo</a:t>
            </a:r>
            <a:r>
              <a:rPr lang="en-US" dirty="0"/>
              <a:t> in nisi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non nisi non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gravida ipsum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/>
              <a:t>Nulla </a:t>
            </a:r>
            <a:r>
              <a:rPr lang="en-US" dirty="0" err="1"/>
              <a:t>consectetur</a:t>
            </a:r>
            <a:r>
              <a:rPr lang="en-US" dirty="0"/>
              <a:t> ex </a:t>
            </a:r>
            <a:r>
              <a:rPr lang="en-US" dirty="0" err="1"/>
              <a:t>eu</a:t>
            </a:r>
            <a:r>
              <a:rPr lang="en-US" dirty="0"/>
              <a:t> lorem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Nam </a:t>
            </a:r>
            <a:r>
              <a:rPr lang="en-US" dirty="0" err="1"/>
              <a:t>purus</a:t>
            </a:r>
            <a:r>
              <a:rPr lang="en-US" dirty="0"/>
              <a:t> dolor, gravida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dignissim</a:t>
            </a:r>
            <a:r>
              <a:rPr lang="en-US" dirty="0"/>
              <a:t> nec </a:t>
            </a:r>
            <a:r>
              <a:rPr lang="en-US" dirty="0" err="1"/>
              <a:t>quam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elementum</a:t>
            </a:r>
            <a:r>
              <a:rPr lang="en-US" dirty="0"/>
              <a:t> maximus nisi, vestibulum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vel. </a:t>
            </a:r>
            <a:r>
              <a:rPr lang="en-US" dirty="0" err="1"/>
              <a:t>Suspendisse</a:t>
            </a:r>
            <a:r>
              <a:rPr lang="en-US" dirty="0"/>
              <a:t> cursus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fringilla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Name and title</a:t>
            </a:r>
            <a:br>
              <a:rPr lang="en-US" dirty="0"/>
            </a:br>
            <a:r>
              <a:rPr lang="en-US" dirty="0"/>
              <a:t>Position, organisation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44ED2F-BA55-012D-F792-65246546E5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72785"/>
      </p:ext>
    </p:extLst>
  </p:cSld>
  <p:clrMapOvr>
    <a:masterClrMapping/>
  </p:clrMapOvr>
</p:sld>
</file>

<file path=ppt/theme/theme1.xml><?xml version="1.0" encoding="utf-8"?>
<a:theme xmlns:a="http://schemas.openxmlformats.org/drawingml/2006/main" name="WCC24">
  <a:themeElements>
    <a:clrScheme name="WCC26">
      <a:dk1>
        <a:srgbClr val="000000"/>
      </a:dk1>
      <a:lt1>
        <a:srgbClr val="FFFFFF"/>
      </a:lt1>
      <a:dk2>
        <a:srgbClr val="3C06CB"/>
      </a:dk2>
      <a:lt2>
        <a:srgbClr val="FF7341"/>
      </a:lt2>
      <a:accent1>
        <a:srgbClr val="FF7341"/>
      </a:accent1>
      <a:accent2>
        <a:srgbClr val="B100FF"/>
      </a:accent2>
      <a:accent3>
        <a:srgbClr val="3C06CB"/>
      </a:accent3>
      <a:accent4>
        <a:srgbClr val="0D6838"/>
      </a:accent4>
      <a:accent5>
        <a:srgbClr val="ACA169"/>
      </a:accent5>
      <a:accent6>
        <a:srgbClr val="3A6FFD"/>
      </a:accent6>
      <a:hlink>
        <a:srgbClr val="FF7341"/>
      </a:hlink>
      <a:folHlink>
        <a:srgbClr val="FF734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CF6AD96-1491-C746-AC12-3AAED2CE49D2}" vid="{B7E2BCB3-64C9-7844-9563-8E5A3B31071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0297a4-a098-421c-baf3-530f20b23e05" xsi:nil="true"/>
    <lcf76f155ced4ddcb4097134ff3c332f xmlns="7c65678c-0869-40ea-991e-e9fa9203d5e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53D76CD27F74EB7B28692AF604FA5" ma:contentTypeVersion="19" ma:contentTypeDescription="Create a new document." ma:contentTypeScope="" ma:versionID="4fa142f6383df7909f323070205c0e7d">
  <xsd:schema xmlns:xsd="http://www.w3.org/2001/XMLSchema" xmlns:xs="http://www.w3.org/2001/XMLSchema" xmlns:p="http://schemas.microsoft.com/office/2006/metadata/properties" xmlns:ns2="7c65678c-0869-40ea-991e-e9fa9203d5e7" xmlns:ns3="bf0297a4-a098-421c-baf3-530f20b23e05" targetNamespace="http://schemas.microsoft.com/office/2006/metadata/properties" ma:root="true" ma:fieldsID="e7711129ef6213a14904d2d3646e7538" ns2:_="" ns3:_="">
    <xsd:import namespace="7c65678c-0869-40ea-991e-e9fa9203d5e7"/>
    <xsd:import namespace="bf0297a4-a098-421c-baf3-530f20b23e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5678c-0869-40ea-991e-e9fa9203d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f9e0108-a4fb-48a4-b82c-79f995b12d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297a4-a098-421c-baf3-530f20b23e0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218616-3f15-4e73-a8c2-54b4d923c97f}" ma:internalName="TaxCatchAll" ma:showField="CatchAllData" ma:web="bf0297a4-a098-421c-baf3-530f20b23e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EC4E20-E300-4DDB-BC9C-6468100FE5DC}">
  <ds:schemaRefs>
    <ds:schemaRef ds:uri="http://schemas.microsoft.com/office/2006/metadata/properties"/>
    <ds:schemaRef ds:uri="http://schemas.microsoft.com/office/infopath/2007/PartnerControls"/>
    <ds:schemaRef ds:uri="bf0297a4-a098-421c-baf3-530f20b23e05"/>
    <ds:schemaRef ds:uri="7c65678c-0869-40ea-991e-e9fa9203d5e7"/>
  </ds:schemaRefs>
</ds:datastoreItem>
</file>

<file path=customXml/itemProps2.xml><?xml version="1.0" encoding="utf-8"?>
<ds:datastoreItem xmlns:ds="http://schemas.openxmlformats.org/officeDocument/2006/customXml" ds:itemID="{550D1015-BEB2-4B10-B71A-AAF451C3AD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2C85B-DE08-4A9B-8370-B1E17056FA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65678c-0869-40ea-991e-e9fa9203d5e7"/>
    <ds:schemaRef ds:uri="bf0297a4-a098-421c-baf3-530f20b23e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WCC26_PPT_FA_02 (1)</Template>
  <TotalTime>0</TotalTime>
  <Words>320</Words>
  <Application>Microsoft Office PowerPoint</Application>
  <PresentationFormat>Widescreen</PresentationFormat>
  <Paragraphs>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WCC24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Lawlor</dc:creator>
  <cp:lastModifiedBy>John Lawlor</cp:lastModifiedBy>
  <cp:revision>1</cp:revision>
  <dcterms:created xsi:type="dcterms:W3CDTF">2026-07-02T12:37:06Z</dcterms:created>
  <dcterms:modified xsi:type="dcterms:W3CDTF">2026-07-02T12:37:56Z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0x01010014D53D76CD27F74EB7B28692AF604FA5</vt:lpwstr>
  </property>
</Properties>
</file>